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app.xml" ContentType="application/vnd.openxmlformats-officedocument.extended-properties+xml"/>
  <Override PartName="/docProps/core.xml" ContentType="application/vnd.openxmlformats-package.core-properties+xml"/>
  <Override PartName="/ppt/_rels/presentation.xml.rels" ContentType="application/vnd.openxmlformats-package.relationships+xml"/>
  <Override PartName="/ppt/media/image14.png" ContentType="image/png"/>
  <Override PartName="/ppt/media/image13.png" ContentType="image/png"/>
  <Override PartName="/ppt/media/image12.jpeg" ContentType="image/jpeg"/>
  <Override PartName="/ppt/media/image10.png" ContentType="image/png"/>
  <Override PartName="/ppt/media/image8.jpeg" ContentType="image/jpeg"/>
  <Override PartName="/ppt/media/image9.png" ContentType="image/png"/>
  <Override PartName="/ppt/media/image7.jpeg" ContentType="image/jpeg"/>
  <Override PartName="/ppt/media/image2.png" ContentType="image/png"/>
  <Override PartName="/ppt/media/image6.jpeg" ContentType="image/jpeg"/>
  <Override PartName="/ppt/media/image1.png" ContentType="image/png"/>
  <Override PartName="/ppt/media/image11.png" ContentType="image/png"/>
  <Override PartName="/ppt/media/image3.jpeg" ContentType="image/jpeg"/>
  <Override PartName="/ppt/media/image4.png" ContentType="image/png"/>
  <Override PartName="/ppt/media/image5.png" ContentType="image/png"/>
  <Override PartName="/ppt/slideMasters/_rels/slideMaster6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6.xml" ContentType="application/vnd.openxmlformats-officedocument.theme+xml"/>
  <Override PartName="/ppt/theme/theme5.xml" ContentType="application/vnd.openxmlformats-officedocument.theme+xml"/>
  <Override PartName="/ppt/theme/theme4.xml" ContentType="application/vnd.openxmlformats-officedocument.theme+xml"/>
  <Override PartName="/ppt/theme/theme3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slideLayouts/slideLayout72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_rels/slideLayout68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6.xml.rels" ContentType="application/vnd.openxmlformats-package.relationships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</p:sldMasterIdLst>
  <p:sldIdLst>
    <p:sldId id="256" r:id="rId8"/>
    <p:sldId id="257" r:id="rId9"/>
    <p:sldId id="258" r:id="rId10"/>
    <p:sldId id="259" r:id="rId11"/>
    <p:sldId id="260" r:id="rId12"/>
    <p:sldId id="261" r:id="rId13"/>
  </p:sldIdLst>
  <p:sldSz cx="10080625" cy="7559675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80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241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16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20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16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206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80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241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20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20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20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206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80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241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292068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20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3"/>
          <p:cNvSpPr>
            <a:spLocks noGrp="1"/>
          </p:cNvSpPr>
          <p:nvPr>
            <p:ph type="body"/>
          </p:nvPr>
        </p:nvSpPr>
        <p:spPr>
          <a:xfrm>
            <a:off x="3571200" y="1768680"/>
            <a:ext cx="292068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20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4"/>
          <p:cNvSpPr>
            <a:spLocks noGrp="1"/>
          </p:cNvSpPr>
          <p:nvPr>
            <p:ph type="body"/>
          </p:nvPr>
        </p:nvSpPr>
        <p:spPr>
          <a:xfrm>
            <a:off x="6638040" y="1768680"/>
            <a:ext cx="292068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20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292068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20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6"/>
          <p:cNvSpPr>
            <a:spLocks noGrp="1"/>
          </p:cNvSpPr>
          <p:nvPr>
            <p:ph type="body"/>
          </p:nvPr>
        </p:nvSpPr>
        <p:spPr>
          <a:xfrm>
            <a:off x="3571200" y="4058640"/>
            <a:ext cx="292068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20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PlaceHolder 7"/>
          <p:cNvSpPr>
            <a:spLocks noGrp="1"/>
          </p:cNvSpPr>
          <p:nvPr>
            <p:ph type="body"/>
          </p:nvPr>
        </p:nvSpPr>
        <p:spPr>
          <a:xfrm>
            <a:off x="6638040" y="4058640"/>
            <a:ext cx="292068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206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80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241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1640" cy="438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80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241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164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206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80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241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20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206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80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241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1640" cy="585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80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241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20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20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206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80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241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1640" cy="438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80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241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20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20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206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80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241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20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20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16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206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80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241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16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20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16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206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80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241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20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20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20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206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80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241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292068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20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PlaceHolder 3"/>
          <p:cNvSpPr>
            <a:spLocks noGrp="1"/>
          </p:cNvSpPr>
          <p:nvPr>
            <p:ph type="body"/>
          </p:nvPr>
        </p:nvSpPr>
        <p:spPr>
          <a:xfrm>
            <a:off x="3571200" y="1768680"/>
            <a:ext cx="292068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20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PlaceHolder 4"/>
          <p:cNvSpPr>
            <a:spLocks noGrp="1"/>
          </p:cNvSpPr>
          <p:nvPr>
            <p:ph type="body"/>
          </p:nvPr>
        </p:nvSpPr>
        <p:spPr>
          <a:xfrm>
            <a:off x="6638040" y="1768680"/>
            <a:ext cx="292068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20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292068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20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PlaceHolder 6"/>
          <p:cNvSpPr>
            <a:spLocks noGrp="1"/>
          </p:cNvSpPr>
          <p:nvPr>
            <p:ph type="body"/>
          </p:nvPr>
        </p:nvSpPr>
        <p:spPr>
          <a:xfrm>
            <a:off x="3571200" y="4058640"/>
            <a:ext cx="292068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20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PlaceHolder 7"/>
          <p:cNvSpPr>
            <a:spLocks noGrp="1"/>
          </p:cNvSpPr>
          <p:nvPr>
            <p:ph type="body"/>
          </p:nvPr>
        </p:nvSpPr>
        <p:spPr>
          <a:xfrm>
            <a:off x="6638040" y="4058640"/>
            <a:ext cx="292068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206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80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241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1640" cy="438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80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241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164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206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80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241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20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206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80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241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80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241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164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206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1640" cy="585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80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241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20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20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206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80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241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20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20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206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80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241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20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20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16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206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80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241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16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20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16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206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80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241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20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20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20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" name="PlaceHolder 5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206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80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241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292068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20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PlaceHolder 3"/>
          <p:cNvSpPr>
            <a:spLocks noGrp="1"/>
          </p:cNvSpPr>
          <p:nvPr>
            <p:ph type="body"/>
          </p:nvPr>
        </p:nvSpPr>
        <p:spPr>
          <a:xfrm>
            <a:off x="3571200" y="1768680"/>
            <a:ext cx="292068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20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" name="PlaceHolder 4"/>
          <p:cNvSpPr>
            <a:spLocks noGrp="1"/>
          </p:cNvSpPr>
          <p:nvPr>
            <p:ph type="body"/>
          </p:nvPr>
        </p:nvSpPr>
        <p:spPr>
          <a:xfrm>
            <a:off x="6638040" y="1768680"/>
            <a:ext cx="292068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20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3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292068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20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4" name="PlaceHolder 6"/>
          <p:cNvSpPr>
            <a:spLocks noGrp="1"/>
          </p:cNvSpPr>
          <p:nvPr>
            <p:ph type="body"/>
          </p:nvPr>
        </p:nvSpPr>
        <p:spPr>
          <a:xfrm>
            <a:off x="3571200" y="4058640"/>
            <a:ext cx="292068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20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5" name="PlaceHolder 7"/>
          <p:cNvSpPr>
            <a:spLocks noGrp="1"/>
          </p:cNvSpPr>
          <p:nvPr>
            <p:ph type="body"/>
          </p:nvPr>
        </p:nvSpPr>
        <p:spPr>
          <a:xfrm>
            <a:off x="6638040" y="4058640"/>
            <a:ext cx="292068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206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80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241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1640" cy="438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80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241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164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206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80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241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20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206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80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241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20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206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80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241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1640" cy="585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80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241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20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0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20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1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206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80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241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20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4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20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5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206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80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241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20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8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20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9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16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206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80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241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16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20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2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16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206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80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241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20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5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20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6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20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7" name="PlaceHolder 5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206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80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241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292068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20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0" name="PlaceHolder 3"/>
          <p:cNvSpPr>
            <a:spLocks noGrp="1"/>
          </p:cNvSpPr>
          <p:nvPr>
            <p:ph type="body"/>
          </p:nvPr>
        </p:nvSpPr>
        <p:spPr>
          <a:xfrm>
            <a:off x="3571200" y="1768680"/>
            <a:ext cx="292068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20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1" name="PlaceHolder 4"/>
          <p:cNvSpPr>
            <a:spLocks noGrp="1"/>
          </p:cNvSpPr>
          <p:nvPr>
            <p:ph type="body"/>
          </p:nvPr>
        </p:nvSpPr>
        <p:spPr>
          <a:xfrm>
            <a:off x="6638040" y="1768680"/>
            <a:ext cx="292068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20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2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292068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20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3" name="PlaceHolder 6"/>
          <p:cNvSpPr>
            <a:spLocks noGrp="1"/>
          </p:cNvSpPr>
          <p:nvPr>
            <p:ph type="body"/>
          </p:nvPr>
        </p:nvSpPr>
        <p:spPr>
          <a:xfrm>
            <a:off x="3571200" y="4058640"/>
            <a:ext cx="292068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20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4" name="PlaceHolder 7"/>
          <p:cNvSpPr>
            <a:spLocks noGrp="1"/>
          </p:cNvSpPr>
          <p:nvPr>
            <p:ph type="body"/>
          </p:nvPr>
        </p:nvSpPr>
        <p:spPr>
          <a:xfrm>
            <a:off x="6638040" y="4058640"/>
            <a:ext cx="292068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206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80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241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80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241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0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1640" cy="438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80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241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164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206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80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241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20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5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206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80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241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1640" cy="585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80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241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20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0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20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1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206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80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241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20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4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20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5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206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80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241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20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8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20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9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16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206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80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241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16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20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2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16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206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80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241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20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5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20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6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20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7" name="PlaceHolder 5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206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1640" cy="585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80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241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292068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20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0" name="PlaceHolder 3"/>
          <p:cNvSpPr>
            <a:spLocks noGrp="1"/>
          </p:cNvSpPr>
          <p:nvPr>
            <p:ph type="body"/>
          </p:nvPr>
        </p:nvSpPr>
        <p:spPr>
          <a:xfrm>
            <a:off x="3571200" y="1768680"/>
            <a:ext cx="292068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20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1" name="PlaceHolder 4"/>
          <p:cNvSpPr>
            <a:spLocks noGrp="1"/>
          </p:cNvSpPr>
          <p:nvPr>
            <p:ph type="body"/>
          </p:nvPr>
        </p:nvSpPr>
        <p:spPr>
          <a:xfrm>
            <a:off x="6638040" y="1768680"/>
            <a:ext cx="292068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20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2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292068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20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3" name="PlaceHolder 6"/>
          <p:cNvSpPr>
            <a:spLocks noGrp="1"/>
          </p:cNvSpPr>
          <p:nvPr>
            <p:ph type="body"/>
          </p:nvPr>
        </p:nvSpPr>
        <p:spPr>
          <a:xfrm>
            <a:off x="3571200" y="4058640"/>
            <a:ext cx="292068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20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4" name="PlaceHolder 7"/>
          <p:cNvSpPr>
            <a:spLocks noGrp="1"/>
          </p:cNvSpPr>
          <p:nvPr>
            <p:ph type="body"/>
          </p:nvPr>
        </p:nvSpPr>
        <p:spPr>
          <a:xfrm>
            <a:off x="6638040" y="4058640"/>
            <a:ext cx="292068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206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80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241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0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1640" cy="438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80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241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164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206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80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241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20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5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206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80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241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1640" cy="585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80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241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20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0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20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1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206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80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241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20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4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20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5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206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80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241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20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8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20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9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16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206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80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241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20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20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206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80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241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16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20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2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16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206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80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241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20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5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20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6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20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7" name="PlaceHolder 5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206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80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241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292068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20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0" name="PlaceHolder 3"/>
          <p:cNvSpPr>
            <a:spLocks noGrp="1"/>
          </p:cNvSpPr>
          <p:nvPr>
            <p:ph type="body"/>
          </p:nvPr>
        </p:nvSpPr>
        <p:spPr>
          <a:xfrm>
            <a:off x="3571200" y="1768680"/>
            <a:ext cx="292068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20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1" name="PlaceHolder 4"/>
          <p:cNvSpPr>
            <a:spLocks noGrp="1"/>
          </p:cNvSpPr>
          <p:nvPr>
            <p:ph type="body"/>
          </p:nvPr>
        </p:nvSpPr>
        <p:spPr>
          <a:xfrm>
            <a:off x="6638040" y="1768680"/>
            <a:ext cx="292068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20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2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292068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20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3" name="PlaceHolder 6"/>
          <p:cNvSpPr>
            <a:spLocks noGrp="1"/>
          </p:cNvSpPr>
          <p:nvPr>
            <p:ph type="body"/>
          </p:nvPr>
        </p:nvSpPr>
        <p:spPr>
          <a:xfrm>
            <a:off x="3571200" y="4058640"/>
            <a:ext cx="292068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20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4" name="PlaceHolder 7"/>
          <p:cNvSpPr>
            <a:spLocks noGrp="1"/>
          </p:cNvSpPr>
          <p:nvPr>
            <p:ph type="body"/>
          </p:nvPr>
        </p:nvSpPr>
        <p:spPr>
          <a:xfrm>
            <a:off x="6638040" y="4058640"/>
            <a:ext cx="292068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206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80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241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20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20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206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80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241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20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20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16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206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49.xml"/><Relationship Id="rId3" Type="http://schemas.openxmlformats.org/officeDocument/2006/relationships/slideLayout" Target="../slideLayouts/slideLayout50.xml"/><Relationship Id="rId4" Type="http://schemas.openxmlformats.org/officeDocument/2006/relationships/slideLayout" Target="../slideLayouts/slideLayout51.xml"/><Relationship Id="rId5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4.xml"/><Relationship Id="rId8" Type="http://schemas.openxmlformats.org/officeDocument/2006/relationships/slideLayout" Target="../slideLayouts/slideLayout55.xml"/><Relationship Id="rId9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3.xml"/><Relationship Id="rId5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5.xml"/><Relationship Id="rId7" Type="http://schemas.openxmlformats.org/officeDocument/2006/relationships/slideLayout" Target="../slideLayouts/slideLayout66.xml"/><Relationship Id="rId8" Type="http://schemas.openxmlformats.org/officeDocument/2006/relationships/slideLayout" Target="../slideLayouts/slideLayout67.xml"/><Relationship Id="rId9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69.xml"/><Relationship Id="rId11" Type="http://schemas.openxmlformats.org/officeDocument/2006/relationships/slideLayout" Target="../slideLayouts/slideLayout70.xml"/><Relationship Id="rId12" Type="http://schemas.openxmlformats.org/officeDocument/2006/relationships/slideLayout" Target="../slideLayouts/slideLayout71.xml"/><Relationship Id="rId13" Type="http://schemas.openxmlformats.org/officeDocument/2006/relationships/slideLayout" Target="../slideLayouts/slideLayout7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0" y="180000"/>
            <a:ext cx="9720000" cy="126000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" name="CustomShape 2"/>
          <p:cNvSpPr/>
          <p:nvPr/>
        </p:nvSpPr>
        <p:spPr>
          <a:xfrm>
            <a:off x="7560000" y="6840000"/>
            <a:ext cx="2520000" cy="54000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" name="CustomShape 3"/>
          <p:cNvSpPr/>
          <p:nvPr/>
        </p:nvSpPr>
        <p:spPr>
          <a:xfrm>
            <a:off x="900000" y="6840000"/>
            <a:ext cx="6480000" cy="540000"/>
          </a:xfrm>
          <a:prstGeom prst="rect">
            <a:avLst/>
          </a:prstGeom>
          <a:solidFill>
            <a:srgbClr val="bdc3c7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" name="CustomShape 4"/>
          <p:cNvSpPr/>
          <p:nvPr/>
        </p:nvSpPr>
        <p:spPr>
          <a:xfrm>
            <a:off x="180000" y="6840000"/>
            <a:ext cx="540000" cy="540000"/>
          </a:xfrm>
          <a:prstGeom prst="rect">
            <a:avLst/>
          </a:prstGeom>
          <a:noFill/>
          <a:ln w="720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" name="PlaceHolder 5"/>
          <p:cNvSpPr>
            <a:spLocks noGrp="1"/>
          </p:cNvSpPr>
          <p:nvPr>
            <p:ph type="title"/>
          </p:nvPr>
        </p:nvSpPr>
        <p:spPr>
          <a:xfrm>
            <a:off x="360000" y="360000"/>
            <a:ext cx="9360000" cy="900000"/>
          </a:xfrm>
          <a:prstGeom prst="rect">
            <a:avLst/>
          </a:prstGeom>
        </p:spPr>
        <p:txBody>
          <a:bodyPr lIns="0" rIns="0" tIns="0" bIns="0" anchor="b"/>
          <a:p>
            <a:r>
              <a:rPr b="1" lang="en-IN" sz="3200" spc="-1" strike="noStrike">
                <a:solidFill>
                  <a:srgbClr val="ffffff"/>
                </a:solidFill>
                <a:latin typeface="Source Sans Pro Black"/>
              </a:rPr>
              <a:t>Click to edit the title text format</a:t>
            </a:r>
            <a:endParaRPr b="1" lang="en-IN" sz="3200" spc="-1" strike="noStrike">
              <a:solidFill>
                <a:srgbClr val="ffffff"/>
              </a:solidFill>
              <a:latin typeface="Source Sans Pro Black"/>
            </a:endParaRPr>
          </a:p>
        </p:txBody>
      </p:sp>
      <p:sp>
        <p:nvSpPr>
          <p:cNvPr id="5" name="PlaceHolder 6"/>
          <p:cNvSpPr>
            <a:spLocks noGrp="1"/>
          </p:cNvSpPr>
          <p:nvPr>
            <p:ph type="body"/>
          </p:nvPr>
        </p:nvSpPr>
        <p:spPr>
          <a:xfrm>
            <a:off x="360000" y="1980000"/>
            <a:ext cx="9180000" cy="4680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>
              <a:spcAft>
                <a:spcPts val="1142"/>
              </a:spcAft>
            </a:pPr>
            <a:r>
              <a:rPr b="1" lang="en-IN" sz="2600" spc="-1" strike="noStrike">
                <a:solidFill>
                  <a:srgbClr val="1c1c1c"/>
                </a:solidFill>
                <a:latin typeface="Source Sans Pro Semibold"/>
              </a:rPr>
              <a:t>Click to edit the outline text format</a:t>
            </a:r>
            <a:endParaRPr b="1" lang="en-IN" sz="2600" spc="-1" strike="noStrike">
              <a:solidFill>
                <a:srgbClr val="1c1c1c"/>
              </a:solidFill>
              <a:latin typeface="Source Sans Pro Semibold"/>
            </a:endParaRPr>
          </a:p>
          <a:p>
            <a:pPr lvl="1" marL="288000">
              <a:spcAft>
                <a:spcPts val="1134"/>
              </a:spcAft>
            </a:pPr>
            <a:r>
              <a:rPr b="0" lang="en-IN" sz="2200" spc="-1" strike="noStrike">
                <a:solidFill>
                  <a:srgbClr val="1c1c1c"/>
                </a:solidFill>
                <a:latin typeface="Source Sans Pro Light"/>
              </a:rPr>
              <a:t>Second Outline Level</a:t>
            </a:r>
            <a:endParaRPr b="0" lang="en-IN" sz="2200" spc="-1" strike="noStrike">
              <a:solidFill>
                <a:srgbClr val="1c1c1c"/>
              </a:solidFill>
              <a:latin typeface="Source Sans Pro Light"/>
            </a:endParaRPr>
          </a:p>
          <a:p>
            <a:pPr lvl="2" marL="576000">
              <a:spcAft>
                <a:spcPts val="850"/>
              </a:spcAft>
            </a:pPr>
            <a:r>
              <a:rPr b="0" lang="en-IN" sz="1800" spc="-1" strike="noStrike">
                <a:solidFill>
                  <a:srgbClr val="1c1c1c"/>
                </a:solidFill>
                <a:latin typeface="Source Sans Pro Light"/>
              </a:rPr>
              <a:t>Third Outline Level</a:t>
            </a:r>
            <a:endParaRPr b="0" lang="en-IN" sz="1800" spc="-1" strike="noStrike">
              <a:solidFill>
                <a:srgbClr val="1c1c1c"/>
              </a:solidFill>
              <a:latin typeface="Source Sans Pro Light"/>
            </a:endParaRPr>
          </a:p>
          <a:p>
            <a:pPr lvl="3" marL="864000">
              <a:spcAft>
                <a:spcPts val="567"/>
              </a:spcAft>
            </a:pPr>
            <a:r>
              <a:rPr b="0" lang="en-IN" sz="1600" spc="-1" strike="noStrike">
                <a:solidFill>
                  <a:srgbClr val="1c1c1c"/>
                </a:solidFill>
                <a:latin typeface="Source Sans Pro Light"/>
              </a:rPr>
              <a:t>Fourth Outline Level</a:t>
            </a:r>
            <a:endParaRPr b="0" lang="en-IN" sz="1600" spc="-1" strike="noStrike">
              <a:solidFill>
                <a:srgbClr val="1c1c1c"/>
              </a:solidFill>
              <a:latin typeface="Source Sans Pro Light"/>
            </a:endParaRPr>
          </a:p>
          <a:p>
            <a:pPr lvl="4" marL="1152000">
              <a:spcAft>
                <a:spcPts val="283"/>
              </a:spcAft>
            </a:pPr>
            <a:r>
              <a:rPr b="0" lang="en-IN" sz="1600" spc="-1" strike="noStrike">
                <a:solidFill>
                  <a:srgbClr val="1c1c1c"/>
                </a:solidFill>
                <a:latin typeface="Source Sans Pro Light"/>
              </a:rPr>
              <a:t>Fifth Outline Level</a:t>
            </a:r>
            <a:endParaRPr b="0" lang="en-IN" sz="1600" spc="-1" strike="noStrike">
              <a:solidFill>
                <a:srgbClr val="1c1c1c"/>
              </a:solidFill>
              <a:latin typeface="Source Sans Pro Light"/>
            </a:endParaRPr>
          </a:p>
          <a:p>
            <a:pPr lvl="5" marL="1440000">
              <a:spcAft>
                <a:spcPts val="283"/>
              </a:spcAft>
            </a:pPr>
            <a:r>
              <a:rPr b="0" lang="en-IN" sz="1600" spc="-1" strike="noStrike">
                <a:solidFill>
                  <a:srgbClr val="1c1c1c"/>
                </a:solidFill>
                <a:latin typeface="Source Sans Pro Light"/>
              </a:rPr>
              <a:t>Sixth Outline Level</a:t>
            </a:r>
            <a:endParaRPr b="0" lang="en-IN" sz="1600" spc="-1" strike="noStrike">
              <a:solidFill>
                <a:srgbClr val="1c1c1c"/>
              </a:solidFill>
              <a:latin typeface="Source Sans Pro Light"/>
            </a:endParaRPr>
          </a:p>
          <a:p>
            <a:pPr lvl="6" marL="1728000">
              <a:spcAft>
                <a:spcPts val="283"/>
              </a:spcAft>
            </a:pPr>
            <a:r>
              <a:rPr b="0" lang="en-IN" sz="1600" spc="-1" strike="noStrike">
                <a:solidFill>
                  <a:srgbClr val="1c1c1c"/>
                </a:solidFill>
                <a:latin typeface="Source Sans Pro Light"/>
              </a:rPr>
              <a:t>Seventh Outline Level</a:t>
            </a:r>
            <a:endParaRPr b="0" lang="en-IN" sz="1600" spc="-1" strike="noStrike">
              <a:solidFill>
                <a:srgbClr val="1c1c1c"/>
              </a:solidFill>
              <a:latin typeface="Source Sans Pro Light"/>
            </a:endParaRPr>
          </a:p>
        </p:txBody>
      </p:sp>
      <p:sp>
        <p:nvSpPr>
          <p:cNvPr id="6" name="PlaceHolder 7"/>
          <p:cNvSpPr>
            <a:spLocks noGrp="1"/>
          </p:cNvSpPr>
          <p:nvPr>
            <p:ph type="dt"/>
          </p:nvPr>
        </p:nvSpPr>
        <p:spPr>
          <a:xfrm>
            <a:off x="7560000" y="6840000"/>
            <a:ext cx="2340000" cy="521640"/>
          </a:xfrm>
          <a:prstGeom prst="rect">
            <a:avLst/>
          </a:prstGeom>
        </p:spPr>
        <p:txBody>
          <a:bodyPr lIns="0" rIns="0" tIns="0" bIns="0" anchor="ctr"/>
          <a:p>
            <a:pPr algn="r"/>
            <a:r>
              <a:rPr b="1" lang="en-IN" sz="1800" spc="-1" strike="noStrike">
                <a:solidFill>
                  <a:srgbClr val="ffffff"/>
                </a:solidFill>
                <a:latin typeface="Source Sans Pro Black"/>
              </a:rPr>
              <a:t>&lt;date/time&gt;</a:t>
            </a:r>
            <a:endParaRPr b="1" lang="en-IN" sz="1800" spc="-1" strike="noStrike">
              <a:solidFill>
                <a:srgbClr val="ffffff"/>
              </a:solidFill>
              <a:latin typeface="Source Sans Pro Black"/>
            </a:endParaRPr>
          </a:p>
        </p:txBody>
      </p:sp>
      <p:sp>
        <p:nvSpPr>
          <p:cNvPr id="7" name="PlaceHolder 8"/>
          <p:cNvSpPr>
            <a:spLocks noGrp="1"/>
          </p:cNvSpPr>
          <p:nvPr>
            <p:ph type="ftr"/>
          </p:nvPr>
        </p:nvSpPr>
        <p:spPr>
          <a:xfrm>
            <a:off x="1080000" y="6840000"/>
            <a:ext cx="3240000" cy="540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1" lang="en-IN" sz="1800" spc="-1" strike="noStrike">
                <a:solidFill>
                  <a:srgbClr val="ffffff"/>
                </a:solidFill>
                <a:latin typeface="Source Sans Pro Black"/>
              </a:rPr>
              <a:t>&lt;footer&gt;</a:t>
            </a:r>
            <a:endParaRPr b="1" lang="en-IN" sz="1800" spc="-1" strike="noStrike">
              <a:solidFill>
                <a:srgbClr val="ffffff"/>
              </a:solidFill>
              <a:latin typeface="Source Sans Pro Black"/>
            </a:endParaRPr>
          </a:p>
        </p:txBody>
      </p:sp>
      <p:sp>
        <p:nvSpPr>
          <p:cNvPr id="8" name="PlaceHolder 9"/>
          <p:cNvSpPr>
            <a:spLocks noGrp="1"/>
          </p:cNvSpPr>
          <p:nvPr>
            <p:ph type="sldNum"/>
          </p:nvPr>
        </p:nvSpPr>
        <p:spPr>
          <a:xfrm>
            <a:off x="180000" y="6840000"/>
            <a:ext cx="540000" cy="540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fld id="{C0A0ADA2-3CAF-4865-8000-C19CF7971778}" type="slidenum">
              <a:rPr b="1" lang="en-IN" sz="1800" spc="-1" strike="noStrike">
                <a:solidFill>
                  <a:srgbClr val="ffffff"/>
                </a:solidFill>
                <a:latin typeface="Source Sans Pro Black"/>
              </a:rPr>
              <a:t>&lt;number&gt;</a:t>
            </a:fld>
            <a:endParaRPr b="1" lang="en-IN" sz="1800" spc="-1" strike="noStrike">
              <a:solidFill>
                <a:srgbClr val="ffffff"/>
              </a:solidFill>
              <a:latin typeface="Source Sans Pro Black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CustomShape 1"/>
          <p:cNvSpPr/>
          <p:nvPr/>
        </p:nvSpPr>
        <p:spPr>
          <a:xfrm>
            <a:off x="0" y="3150000"/>
            <a:ext cx="9720000" cy="1260000"/>
          </a:xfrm>
          <a:prstGeom prst="rect">
            <a:avLst/>
          </a:prstGeom>
          <a:solidFill>
            <a:srgbClr val="e74c3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6" name="PlaceHolder 2"/>
          <p:cNvSpPr>
            <a:spLocks noGrp="1"/>
          </p:cNvSpPr>
          <p:nvPr>
            <p:ph type="title"/>
          </p:nvPr>
        </p:nvSpPr>
        <p:spPr>
          <a:xfrm>
            <a:off x="360000" y="3330000"/>
            <a:ext cx="9360000" cy="900000"/>
          </a:xfrm>
          <a:prstGeom prst="rect">
            <a:avLst/>
          </a:prstGeom>
        </p:spPr>
        <p:txBody>
          <a:bodyPr lIns="0" rIns="0" tIns="0" bIns="0" anchor="b"/>
          <a:p>
            <a:r>
              <a:rPr b="1" lang="en-IN" sz="3200" spc="-1" strike="noStrike">
                <a:solidFill>
                  <a:srgbClr val="ffffff"/>
                </a:solidFill>
                <a:latin typeface="Source Sans Pro Black"/>
              </a:rPr>
              <a:t>Click to edit the title text format</a:t>
            </a:r>
            <a:endParaRPr b="1" lang="en-IN" sz="3200" spc="-1" strike="noStrike">
              <a:solidFill>
                <a:srgbClr val="ffffff"/>
              </a:solidFill>
              <a:latin typeface="Source Sans Pro Black"/>
            </a:endParaRPr>
          </a:p>
        </p:txBody>
      </p:sp>
      <p:sp>
        <p:nvSpPr>
          <p:cNvPr id="47" name="PlaceHolder 3"/>
          <p:cNvSpPr>
            <a:spLocks noGrp="1"/>
          </p:cNvSpPr>
          <p:nvPr>
            <p:ph type="body"/>
          </p:nvPr>
        </p:nvSpPr>
        <p:spPr>
          <a:xfrm>
            <a:off x="540000" y="4680000"/>
            <a:ext cx="9180000" cy="2520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>
              <a:spcAft>
                <a:spcPts val="1142"/>
              </a:spcAft>
            </a:pPr>
            <a:r>
              <a:rPr b="1" lang="en-IN" sz="2600" spc="-1" strike="noStrike">
                <a:solidFill>
                  <a:srgbClr val="1c1c1c"/>
                </a:solidFill>
                <a:latin typeface="Source Sans Pro Semibold"/>
              </a:rPr>
              <a:t>Click to edit the outline text format</a:t>
            </a:r>
            <a:endParaRPr b="1" lang="en-IN" sz="2600" spc="-1" strike="noStrike">
              <a:solidFill>
                <a:srgbClr val="1c1c1c"/>
              </a:solidFill>
              <a:latin typeface="Source Sans Pro Semibold"/>
            </a:endParaRPr>
          </a:p>
          <a:p>
            <a:pPr lvl="1" marL="288000">
              <a:spcAft>
                <a:spcPts val="1131"/>
              </a:spcAft>
            </a:pPr>
            <a:r>
              <a:rPr b="0" lang="en-IN" sz="2200" spc="-1" strike="noStrike">
                <a:solidFill>
                  <a:srgbClr val="1c1c1c"/>
                </a:solidFill>
                <a:latin typeface="Source Sans Pro Light"/>
              </a:rPr>
              <a:t>Second Outline Level</a:t>
            </a:r>
            <a:endParaRPr b="0" lang="en-IN" sz="2200" spc="-1" strike="noStrike">
              <a:solidFill>
                <a:srgbClr val="1c1c1c"/>
              </a:solidFill>
              <a:latin typeface="Source Sans Pro Light"/>
            </a:endParaRPr>
          </a:p>
          <a:p>
            <a:pPr lvl="2" marL="576000">
              <a:spcAft>
                <a:spcPts val="850"/>
              </a:spcAft>
            </a:pPr>
            <a:r>
              <a:rPr b="0" lang="en-IN" sz="1800" spc="-1" strike="noStrike">
                <a:solidFill>
                  <a:srgbClr val="1c1c1c"/>
                </a:solidFill>
                <a:latin typeface="Source Sans Pro Light"/>
              </a:rPr>
              <a:t>Third Outline Level</a:t>
            </a:r>
            <a:endParaRPr b="0" lang="en-IN" sz="1800" spc="-1" strike="noStrike">
              <a:solidFill>
                <a:srgbClr val="1c1c1c"/>
              </a:solidFill>
              <a:latin typeface="Source Sans Pro Light"/>
            </a:endParaRPr>
          </a:p>
          <a:p>
            <a:pPr lvl="3" marL="864000">
              <a:spcAft>
                <a:spcPts val="567"/>
              </a:spcAft>
            </a:pPr>
            <a:r>
              <a:rPr b="0" lang="en-IN" sz="1600" spc="-1" strike="noStrike">
                <a:solidFill>
                  <a:srgbClr val="1c1c1c"/>
                </a:solidFill>
                <a:latin typeface="Source Sans Pro Light"/>
              </a:rPr>
              <a:t>Fourth Outline Level</a:t>
            </a:r>
            <a:endParaRPr b="0" lang="en-IN" sz="1600" spc="-1" strike="noStrike">
              <a:solidFill>
                <a:srgbClr val="1c1c1c"/>
              </a:solidFill>
              <a:latin typeface="Source Sans Pro Light"/>
            </a:endParaRPr>
          </a:p>
          <a:p>
            <a:pPr lvl="4" marL="1152000">
              <a:spcAft>
                <a:spcPts val="283"/>
              </a:spcAft>
            </a:pPr>
            <a:r>
              <a:rPr b="0" lang="en-IN" sz="1600" spc="-1" strike="noStrike">
                <a:solidFill>
                  <a:srgbClr val="1c1c1c"/>
                </a:solidFill>
                <a:latin typeface="Source Sans Pro Light"/>
              </a:rPr>
              <a:t>Fifth Outline Level</a:t>
            </a:r>
            <a:endParaRPr b="0" lang="en-IN" sz="1600" spc="-1" strike="noStrike">
              <a:solidFill>
                <a:srgbClr val="1c1c1c"/>
              </a:solidFill>
              <a:latin typeface="Source Sans Pro Light"/>
            </a:endParaRPr>
          </a:p>
          <a:p>
            <a:pPr lvl="5" marL="1440000">
              <a:spcAft>
                <a:spcPts val="283"/>
              </a:spcAft>
            </a:pPr>
            <a:r>
              <a:rPr b="0" lang="en-IN" sz="1600" spc="-1" strike="noStrike">
                <a:solidFill>
                  <a:srgbClr val="1c1c1c"/>
                </a:solidFill>
                <a:latin typeface="Source Sans Pro Light"/>
              </a:rPr>
              <a:t>Sixth Outline Level</a:t>
            </a:r>
            <a:endParaRPr b="0" lang="en-IN" sz="1600" spc="-1" strike="noStrike">
              <a:solidFill>
                <a:srgbClr val="1c1c1c"/>
              </a:solidFill>
              <a:latin typeface="Source Sans Pro Light"/>
            </a:endParaRPr>
          </a:p>
          <a:p>
            <a:pPr lvl="6" marL="1728000">
              <a:spcAft>
                <a:spcPts val="283"/>
              </a:spcAft>
            </a:pPr>
            <a:r>
              <a:rPr b="0" lang="en-IN" sz="1600" spc="-1" strike="noStrike">
                <a:solidFill>
                  <a:srgbClr val="1c1c1c"/>
                </a:solidFill>
                <a:latin typeface="Source Sans Pro Light"/>
              </a:rPr>
              <a:t>Seventh Outline Level</a:t>
            </a:r>
            <a:endParaRPr b="0" lang="en-IN" sz="1600" spc="-1" strike="noStrike">
              <a:solidFill>
                <a:srgbClr val="1c1c1c"/>
              </a:solidFill>
              <a:latin typeface="Source Sans Pro Light"/>
            </a:endParaRPr>
          </a:p>
        </p:txBody>
      </p:sp>
      <p:sp>
        <p:nvSpPr>
          <p:cNvPr id="48" name="PlaceHolder 4"/>
          <p:cNvSpPr>
            <a:spLocks noGrp="1"/>
          </p:cNvSpPr>
          <p:nvPr>
            <p:ph type="dt"/>
          </p:nvPr>
        </p:nvSpPr>
        <p:spPr>
          <a:xfrm>
            <a:off x="7560000" y="6840000"/>
            <a:ext cx="2340000" cy="540000"/>
          </a:xfrm>
          <a:prstGeom prst="rect">
            <a:avLst/>
          </a:prstGeom>
        </p:spPr>
        <p:txBody>
          <a:bodyPr lIns="0" rIns="0" tIns="0" bIns="0" anchor="ctr"/>
          <a:p>
            <a:r>
              <a:rPr b="1" lang="en-IN" sz="1800" spc="-1" strike="noStrike">
                <a:solidFill>
                  <a:srgbClr val="e74c3c"/>
                </a:solidFill>
                <a:latin typeface="Source Sans Pro Black"/>
              </a:rPr>
              <a:t> </a:t>
            </a:r>
            <a:endParaRPr b="1" lang="en-IN" sz="1800" spc="-1" strike="noStrike">
              <a:solidFill>
                <a:srgbClr val="e74c3c"/>
              </a:solidFill>
              <a:latin typeface="Source Sans Pro Black"/>
            </a:endParaRPr>
          </a:p>
        </p:txBody>
      </p:sp>
      <p:sp>
        <p:nvSpPr>
          <p:cNvPr id="49" name="PlaceHolder 5"/>
          <p:cNvSpPr>
            <a:spLocks noGrp="1"/>
          </p:cNvSpPr>
          <p:nvPr>
            <p:ph type="ftr"/>
          </p:nvPr>
        </p:nvSpPr>
        <p:spPr>
          <a:xfrm>
            <a:off x="1080000" y="6840000"/>
            <a:ext cx="3240000" cy="540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1" lang="en-IN" sz="1800" spc="-1" strike="noStrike">
                <a:solidFill>
                  <a:srgbClr val="e74c3c"/>
                </a:solidFill>
                <a:latin typeface="Source Sans Pro Black"/>
              </a:rPr>
              <a:t> </a:t>
            </a:r>
            <a:endParaRPr b="1" lang="en-IN" sz="1800" spc="-1" strike="noStrike">
              <a:solidFill>
                <a:srgbClr val="e74c3c"/>
              </a:solidFill>
              <a:latin typeface="Source Sans Pro Black"/>
            </a:endParaRPr>
          </a:p>
        </p:txBody>
      </p:sp>
      <p:sp>
        <p:nvSpPr>
          <p:cNvPr id="50" name="PlaceHolder 6"/>
          <p:cNvSpPr>
            <a:spLocks noGrp="1"/>
          </p:cNvSpPr>
          <p:nvPr>
            <p:ph type="sldNum"/>
          </p:nvPr>
        </p:nvSpPr>
        <p:spPr>
          <a:xfrm>
            <a:off x="180000" y="6840000"/>
            <a:ext cx="540000" cy="540000"/>
          </a:xfrm>
          <a:prstGeom prst="rect">
            <a:avLst/>
          </a:prstGeom>
        </p:spPr>
        <p:txBody>
          <a:bodyPr lIns="0" rIns="0" tIns="0" bIns="0"/>
          <a:p>
            <a:pPr algn="r"/>
            <a:fld id="{353894CB-CD64-402C-A44E-F0658C72B616}" type="slidenum">
              <a:rPr b="1" lang="en-IN" sz="1800" spc="-1" strike="noStrike">
                <a:solidFill>
                  <a:srgbClr val="e74c3c"/>
                </a:solidFill>
                <a:latin typeface="Source Sans Pro Black"/>
              </a:rPr>
              <a:t>1</a:t>
            </a:fld>
            <a:endParaRPr b="1" lang="en-IN" sz="1800" spc="-1" strike="noStrike">
              <a:solidFill>
                <a:srgbClr val="e74c3c"/>
              </a:solidFill>
              <a:latin typeface="Source Sans Pro Black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343440" y="1094040"/>
            <a:ext cx="9392400" cy="3016440"/>
          </a:xfrm>
          <a:prstGeom prst="rect">
            <a:avLst/>
          </a:prstGeom>
        </p:spPr>
        <p:txBody>
          <a:bodyPr tIns="91440" bIns="91440" anchor="b"/>
          <a:p>
            <a:r>
              <a:rPr b="0" lang="en-IN" sz="52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IN" sz="5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sldNum"/>
          </p:nvPr>
        </p:nvSpPr>
        <p:spPr>
          <a:xfrm>
            <a:off x="9339840" y="6853320"/>
            <a:ext cx="604440" cy="577800"/>
          </a:xfrm>
          <a:prstGeom prst="rect">
            <a:avLst/>
          </a:prstGeom>
        </p:spPr>
        <p:txBody>
          <a:bodyPr tIns="91440" bIns="91440" anchor="ctr"/>
          <a:p>
            <a:pPr>
              <a:lnSpc>
                <a:spcPct val="100000"/>
              </a:lnSpc>
            </a:pPr>
            <a:fld id="{2F45269A-B513-4392-88D1-7C3F4483053D}" type="slidenum">
              <a:rPr b="0" lang="en-IN" sz="1400" spc="-1" strike="noStrike">
                <a:solidFill>
                  <a:srgbClr val="000000"/>
                </a:solidFill>
                <a:latin typeface="Arial"/>
                <a:ea typeface="Arial"/>
              </a:rPr>
              <a:t>1</a:t>
            </a:fld>
            <a:endParaRPr b="0" lang="en-IN" sz="1400" spc="-1" strike="noStrike">
              <a:latin typeface="Times New Roman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164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208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6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206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66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6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206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124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6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206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831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6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206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41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94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294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41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94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294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41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94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294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sldNum"/>
          </p:nvPr>
        </p:nvSpPr>
        <p:spPr>
          <a:xfrm>
            <a:off x="9339840" y="6853320"/>
            <a:ext cx="604440" cy="577800"/>
          </a:xfrm>
          <a:prstGeom prst="rect">
            <a:avLst/>
          </a:prstGeom>
        </p:spPr>
        <p:txBody>
          <a:bodyPr tIns="91440" bIns="91440" anchor="ctr"/>
          <a:p>
            <a:pPr>
              <a:lnSpc>
                <a:spcPct val="100000"/>
              </a:lnSpc>
            </a:pPr>
            <a:fld id="{5E05CFB0-0D2E-4068-A863-EB575D237B01}" type="slidenum">
              <a:rPr b="0" lang="en-IN" sz="1400" spc="-1" strike="noStrike">
                <a:solidFill>
                  <a:srgbClr val="000000"/>
                </a:solidFill>
                <a:latin typeface="Arial"/>
                <a:ea typeface="Arial"/>
              </a:rPr>
              <a:t>1</a:t>
            </a:fld>
            <a:endParaRPr b="0" lang="en-IN" sz="1400" spc="-1" strike="noStrike">
              <a:latin typeface="Times New Roman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8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IN" sz="241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IN" sz="241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8" name="PlaceHolder 3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164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208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6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206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66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6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206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124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6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206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831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6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206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41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94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294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41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94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294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41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94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294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laceHolder 1"/>
          <p:cNvSpPr>
            <a:spLocks noGrp="1"/>
          </p:cNvSpPr>
          <p:nvPr>
            <p:ph type="title"/>
          </p:nvPr>
        </p:nvSpPr>
        <p:spPr>
          <a:xfrm>
            <a:off x="343440" y="653760"/>
            <a:ext cx="9392400" cy="841320"/>
          </a:xfrm>
          <a:prstGeom prst="rect">
            <a:avLst/>
          </a:prstGeom>
        </p:spPr>
        <p:txBody>
          <a:bodyPr tIns="91440" bIns="91440"/>
          <a:p>
            <a:r>
              <a:rPr b="0" lang="en-IN" sz="2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6" name="PlaceHolder 2"/>
          <p:cNvSpPr>
            <a:spLocks noGrp="1"/>
          </p:cNvSpPr>
          <p:nvPr>
            <p:ph type="body"/>
          </p:nvPr>
        </p:nvSpPr>
        <p:spPr>
          <a:xfrm>
            <a:off x="343440" y="1693440"/>
            <a:ext cx="4408920" cy="5020920"/>
          </a:xfrm>
          <a:prstGeom prst="rect">
            <a:avLst/>
          </a:prstGeom>
        </p:spPr>
        <p:txBody>
          <a:bodyPr tIns="91440" bIns="91440"/>
          <a:p>
            <a:pPr marL="432000" indent="-324000">
              <a:spcBef>
                <a:spcPts val="208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66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124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831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41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41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41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7" name="PlaceHolder 3"/>
          <p:cNvSpPr>
            <a:spLocks noGrp="1"/>
          </p:cNvSpPr>
          <p:nvPr>
            <p:ph type="body"/>
          </p:nvPr>
        </p:nvSpPr>
        <p:spPr>
          <a:xfrm>
            <a:off x="5326920" y="1693440"/>
            <a:ext cx="4408920" cy="5020920"/>
          </a:xfrm>
          <a:prstGeom prst="rect">
            <a:avLst/>
          </a:prstGeom>
        </p:spPr>
        <p:txBody>
          <a:bodyPr tIns="91440" bIns="91440"/>
          <a:p>
            <a:pPr marL="432000" indent="-324000">
              <a:spcBef>
                <a:spcPts val="208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66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124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831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41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41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41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8" name="PlaceHolder 4"/>
          <p:cNvSpPr>
            <a:spLocks noGrp="1"/>
          </p:cNvSpPr>
          <p:nvPr>
            <p:ph type="sldNum"/>
          </p:nvPr>
        </p:nvSpPr>
        <p:spPr>
          <a:xfrm>
            <a:off x="9339840" y="6853320"/>
            <a:ext cx="604440" cy="577800"/>
          </a:xfrm>
          <a:prstGeom prst="rect">
            <a:avLst/>
          </a:prstGeom>
        </p:spPr>
        <p:txBody>
          <a:bodyPr tIns="91440" bIns="91440" anchor="ctr"/>
          <a:p>
            <a:pPr>
              <a:lnSpc>
                <a:spcPct val="100000"/>
              </a:lnSpc>
            </a:pPr>
            <a:fld id="{BD38B4BC-F219-494B-BC4A-9E3A199532FC}" type="slidenum">
              <a:rPr b="0" lang="en-IN" sz="1400" spc="-1" strike="noStrike">
                <a:solidFill>
                  <a:srgbClr val="000000"/>
                </a:solidFill>
                <a:latin typeface="Arial"/>
                <a:ea typeface="Arial"/>
              </a:rPr>
              <a:t>1</a:t>
            </a:fld>
            <a:endParaRPr b="0" lang="en-IN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CustomShape 1"/>
          <p:cNvSpPr/>
          <p:nvPr/>
        </p:nvSpPr>
        <p:spPr>
          <a:xfrm>
            <a:off x="0" y="0"/>
            <a:ext cx="10079640" cy="755964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6" name="PlaceHolder 2"/>
          <p:cNvSpPr>
            <a:spLocks noGrp="1"/>
          </p:cNvSpPr>
          <p:nvPr>
            <p:ph type="sldNum"/>
          </p:nvPr>
        </p:nvSpPr>
        <p:spPr>
          <a:xfrm>
            <a:off x="9339840" y="6853320"/>
            <a:ext cx="604440" cy="577800"/>
          </a:xfrm>
          <a:prstGeom prst="rect">
            <a:avLst/>
          </a:prstGeom>
        </p:spPr>
        <p:txBody>
          <a:bodyPr tIns="91440" bIns="91440" anchor="ctr"/>
          <a:p>
            <a:pPr algn="r">
              <a:lnSpc>
                <a:spcPct val="100000"/>
              </a:lnSpc>
            </a:pPr>
            <a:fld id="{BA8EB9EC-F0CE-4EB3-B46E-3CE25E0500F5}" type="slidenum">
              <a:rPr b="0" lang="en-IN" sz="1000" spc="-1" strike="noStrike">
                <a:solidFill>
                  <a:srgbClr val="595959"/>
                </a:solidFill>
                <a:latin typeface="Arial"/>
                <a:ea typeface="Arial"/>
              </a:rPr>
              <a:t>1</a:t>
            </a:fld>
            <a:endParaRPr b="0" lang="en-IN" sz="1000" spc="-1" strike="noStrike">
              <a:latin typeface="Times New Roman"/>
            </a:endParaRPr>
          </a:p>
        </p:txBody>
      </p:sp>
      <p:sp>
        <p:nvSpPr>
          <p:cNvPr id="207" name="PlaceHolder 3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8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IN" sz="241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IN" sz="241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8" name="PlaceHolder 4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164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208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6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206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66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6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206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124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6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206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831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6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206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41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94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294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41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94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294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41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94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294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26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jpeg"/><Relationship Id="rId3" Type="http://schemas.openxmlformats.org/officeDocument/2006/relationships/image" Target="../media/image4.png"/><Relationship Id="rId4" Type="http://schemas.openxmlformats.org/officeDocument/2006/relationships/slideLayout" Target="../slideLayouts/slideLayout26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jpeg"/><Relationship Id="rId3" Type="http://schemas.openxmlformats.org/officeDocument/2006/relationships/image" Target="../media/image7.jpeg"/><Relationship Id="rId4" Type="http://schemas.openxmlformats.org/officeDocument/2006/relationships/slideLayout" Target="../slideLayouts/slideLayout37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8.jpeg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slideLayout" Target="../slideLayouts/slideLayout52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jpeg"/><Relationship Id="rId3" Type="http://schemas.openxmlformats.org/officeDocument/2006/relationships/slideLayout" Target="../slideLayouts/slideLayout6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slideLayout" Target="../slideLayouts/slideLayout6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6aa84f">
            <a:alpha val="67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CustomShape 1"/>
          <p:cNvSpPr/>
          <p:nvPr/>
        </p:nvSpPr>
        <p:spPr>
          <a:xfrm>
            <a:off x="0" y="3107520"/>
            <a:ext cx="10079640" cy="1077840"/>
          </a:xfrm>
          <a:prstGeom prst="rect">
            <a:avLst/>
          </a:prstGeom>
          <a:noFill/>
          <a:ln>
            <a:noFill/>
          </a:ln>
          <a:effectLst>
            <a:outerShdw algn="bl" blurRad="71438" dir="3360000" dist="47625" rotWithShape="0">
              <a:srgbClr val="000000">
                <a:alpha val="5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tIns="91440" bIns="91440" anchor="b"/>
          <a:p>
            <a:pPr algn="ctr">
              <a:lnSpc>
                <a:spcPct val="100000"/>
              </a:lnSpc>
            </a:pPr>
            <a:r>
              <a:rPr b="1" lang="en-IN" sz="4800" spc="-1" strike="noStrike">
                <a:solidFill>
                  <a:srgbClr val="f4f4f4"/>
                </a:solidFill>
                <a:latin typeface="Amatic SC"/>
                <a:ea typeface="Amatic SC"/>
              </a:rPr>
              <a:t>LOW COST - 2 </a:t>
            </a:r>
            <a:endParaRPr b="0" lang="en-IN" sz="4800" spc="-1" strike="noStrike">
              <a:latin typeface="Arial"/>
            </a:endParaRPr>
          </a:p>
        </p:txBody>
      </p:sp>
      <p:sp>
        <p:nvSpPr>
          <p:cNvPr id="246" name="CustomShape 2"/>
          <p:cNvSpPr/>
          <p:nvPr/>
        </p:nvSpPr>
        <p:spPr>
          <a:xfrm>
            <a:off x="0" y="6407640"/>
            <a:ext cx="802080" cy="1151640"/>
          </a:xfrm>
          <a:prstGeom prst="rect">
            <a:avLst/>
          </a:prstGeom>
          <a:solidFill>
            <a:schemeClr val="lt2"/>
          </a:solidFill>
          <a:ln w="93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247" name="Google Shape;686;p122" descr=""/>
          <p:cNvPicPr/>
          <p:nvPr/>
        </p:nvPicPr>
        <p:blipFill>
          <a:blip r:embed="rId1"/>
          <a:srcRect l="0" t="8277" r="0" b="29082"/>
          <a:stretch/>
        </p:blipFill>
        <p:spPr>
          <a:xfrm>
            <a:off x="72000" y="6493680"/>
            <a:ext cx="669240" cy="970920"/>
          </a:xfrm>
          <a:prstGeom prst="rect">
            <a:avLst/>
          </a:prstGeom>
          <a:ln>
            <a:noFill/>
          </a:ln>
        </p:spPr>
      </p:pic>
      <p:sp>
        <p:nvSpPr>
          <p:cNvPr id="248" name="CustomShape 3"/>
          <p:cNvSpPr/>
          <p:nvPr/>
        </p:nvSpPr>
        <p:spPr>
          <a:xfrm>
            <a:off x="0" y="3844440"/>
            <a:ext cx="10079640" cy="57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TextShape 1"/>
          <p:cNvSpPr txBox="1"/>
          <p:nvPr/>
        </p:nvSpPr>
        <p:spPr>
          <a:xfrm>
            <a:off x="-277920" y="-7200"/>
            <a:ext cx="10695960" cy="124704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pPr algn="ctr">
              <a:lnSpc>
                <a:spcPct val="100000"/>
              </a:lnSpc>
            </a:pPr>
            <a:r>
              <a:rPr b="0" lang="en-IN" sz="4000" spc="-1" strike="noStrike">
                <a:solidFill>
                  <a:srgbClr val="000000"/>
                </a:solidFill>
                <a:latin typeface="Indie Flower"/>
                <a:ea typeface="Indie Flower"/>
              </a:rPr>
              <a:t>How do we perceive a </a:t>
            </a:r>
            <a:r>
              <a:rPr b="0" lang="en-IN" sz="4000" spc="-1" strike="noStrike">
                <a:solidFill>
                  <a:srgbClr val="6aa84f"/>
                </a:solidFill>
                <a:latin typeface="Indie Flower"/>
                <a:ea typeface="Indie Flower"/>
              </a:rPr>
              <a:t>dragonfly?</a:t>
            </a:r>
            <a:endParaRPr b="0" lang="en-IN" sz="4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50" name="Google Shape;693;p123" descr=""/>
          <p:cNvPicPr/>
          <p:nvPr/>
        </p:nvPicPr>
        <p:blipFill>
          <a:blip r:embed="rId1"/>
          <a:stretch/>
        </p:blipFill>
        <p:spPr>
          <a:xfrm>
            <a:off x="0" y="6775560"/>
            <a:ext cx="1259640" cy="769320"/>
          </a:xfrm>
          <a:prstGeom prst="rect">
            <a:avLst/>
          </a:prstGeom>
          <a:ln>
            <a:noFill/>
          </a:ln>
        </p:spPr>
      </p:pic>
      <p:sp>
        <p:nvSpPr>
          <p:cNvPr id="251" name="CustomShape 2"/>
          <p:cNvSpPr/>
          <p:nvPr/>
        </p:nvSpPr>
        <p:spPr>
          <a:xfrm>
            <a:off x="-72360" y="1704960"/>
            <a:ext cx="3454200" cy="5567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 marL="114480">
              <a:lnSpc>
                <a:spcPct val="100000"/>
              </a:lnSpc>
            </a:pPr>
            <a:r>
              <a:rPr b="1" i="1" lang="en-IN" sz="1800" spc="-1" strike="noStrike">
                <a:solidFill>
                  <a:srgbClr val="000000"/>
                </a:solidFill>
                <a:latin typeface="Century Gothic"/>
                <a:ea typeface="Century Gothic"/>
              </a:rPr>
              <a:t>DRAGONFLY</a:t>
            </a:r>
            <a:endParaRPr b="0" lang="en-IN" sz="1800" spc="-1" strike="noStrike">
              <a:latin typeface="Arial"/>
            </a:endParaRPr>
          </a:p>
          <a:p>
            <a:pPr marL="114480"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 marL="114480">
              <a:lnSpc>
                <a:spcPct val="100000"/>
              </a:lnSpc>
            </a:pPr>
            <a:r>
              <a:rPr b="0" lang="en-IN" sz="1600" spc="-1" strike="noStrike">
                <a:solidFill>
                  <a:srgbClr val="000000"/>
                </a:solidFill>
                <a:latin typeface="Century Gothic"/>
                <a:ea typeface="Century Gothic"/>
              </a:rPr>
              <a:t>Number of Users: 4-5 </a:t>
            </a:r>
            <a:endParaRPr b="0" lang="en-IN" sz="1600" spc="-1" strike="noStrike">
              <a:latin typeface="Arial"/>
            </a:endParaRPr>
          </a:p>
          <a:p>
            <a:pPr marL="114480">
              <a:lnSpc>
                <a:spcPct val="100000"/>
              </a:lnSpc>
            </a:pPr>
            <a:endParaRPr b="0" lang="en-IN" sz="1600" spc="-1" strike="noStrike">
              <a:latin typeface="Arial"/>
            </a:endParaRPr>
          </a:p>
          <a:p>
            <a:pPr marL="114480">
              <a:lnSpc>
                <a:spcPct val="100000"/>
              </a:lnSpc>
            </a:pPr>
            <a:r>
              <a:rPr b="0" lang="en-IN" sz="1600" spc="-1" strike="noStrike">
                <a:solidFill>
                  <a:srgbClr val="000000"/>
                </a:solidFill>
                <a:latin typeface="Century Gothic"/>
                <a:ea typeface="Century Gothic"/>
              </a:rPr>
              <a:t>Material: Tyres</a:t>
            </a:r>
            <a:endParaRPr b="0" lang="en-IN" sz="1600" spc="-1" strike="noStrike">
              <a:latin typeface="Arial"/>
            </a:endParaRPr>
          </a:p>
        </p:txBody>
      </p:sp>
      <p:pic>
        <p:nvPicPr>
          <p:cNvPr id="252" name="Google Shape;695;p123" descr=""/>
          <p:cNvPicPr/>
          <p:nvPr/>
        </p:nvPicPr>
        <p:blipFill>
          <a:blip r:embed="rId2"/>
          <a:srcRect l="5339" t="35184" r="6571" b="19557"/>
          <a:stretch/>
        </p:blipFill>
        <p:spPr>
          <a:xfrm>
            <a:off x="148320" y="3990960"/>
            <a:ext cx="2835360" cy="2502720"/>
          </a:xfrm>
          <a:prstGeom prst="rect">
            <a:avLst/>
          </a:prstGeom>
          <a:ln>
            <a:noFill/>
          </a:ln>
        </p:spPr>
      </p:pic>
      <p:pic>
        <p:nvPicPr>
          <p:cNvPr id="253" name="Google Shape;696;p123" descr=""/>
          <p:cNvPicPr/>
          <p:nvPr/>
        </p:nvPicPr>
        <p:blipFill>
          <a:blip r:embed="rId3"/>
          <a:stretch/>
        </p:blipFill>
        <p:spPr>
          <a:xfrm>
            <a:off x="3191040" y="1866600"/>
            <a:ext cx="6888600" cy="52441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TextShape 1"/>
          <p:cNvSpPr txBox="1"/>
          <p:nvPr/>
        </p:nvSpPr>
        <p:spPr>
          <a:xfrm>
            <a:off x="-277920" y="-7200"/>
            <a:ext cx="10695960" cy="124704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pPr algn="ctr">
              <a:lnSpc>
                <a:spcPct val="100000"/>
              </a:lnSpc>
            </a:pPr>
            <a:r>
              <a:rPr b="0" lang="en-IN" sz="4000" spc="-1" strike="noStrike">
                <a:solidFill>
                  <a:srgbClr val="000000"/>
                </a:solidFill>
                <a:latin typeface="Indie Flower"/>
                <a:ea typeface="Indie Flower"/>
              </a:rPr>
              <a:t>How do we perceive Cube Jumper</a:t>
            </a:r>
            <a:r>
              <a:rPr b="0" lang="en-IN" sz="4000" spc="-1" strike="noStrike">
                <a:solidFill>
                  <a:srgbClr val="6aa84f"/>
                </a:solidFill>
                <a:latin typeface="Indie Flower"/>
                <a:ea typeface="Indie Flower"/>
              </a:rPr>
              <a:t>?</a:t>
            </a:r>
            <a:endParaRPr b="0" lang="en-IN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5" name="CustomShape 2"/>
          <p:cNvSpPr/>
          <p:nvPr/>
        </p:nvSpPr>
        <p:spPr>
          <a:xfrm>
            <a:off x="0" y="1110960"/>
            <a:ext cx="3454200" cy="5567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 marL="114480">
              <a:lnSpc>
                <a:spcPct val="100000"/>
              </a:lnSpc>
            </a:pPr>
            <a:r>
              <a:rPr b="1" i="1" lang="en-IN" sz="1800" spc="-1" strike="noStrike">
                <a:solidFill>
                  <a:srgbClr val="000000"/>
                </a:solidFill>
                <a:latin typeface="Century Gothic"/>
                <a:ea typeface="Century Gothic"/>
              </a:rPr>
              <a:t>ELEMENT C: Cube Jumper</a:t>
            </a:r>
            <a:endParaRPr b="0" lang="en-IN" sz="1800" spc="-1" strike="noStrike">
              <a:latin typeface="Arial"/>
            </a:endParaRPr>
          </a:p>
          <a:p>
            <a:pPr marL="114480"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 marL="114480">
              <a:lnSpc>
                <a:spcPct val="100000"/>
              </a:lnSpc>
            </a:pPr>
            <a:r>
              <a:rPr b="0" lang="en-IN" sz="1600" spc="-1" strike="noStrike">
                <a:solidFill>
                  <a:srgbClr val="000000"/>
                </a:solidFill>
                <a:latin typeface="Century Gothic"/>
                <a:ea typeface="Century Gothic"/>
              </a:rPr>
              <a:t>Material:  25 Truck Tyre</a:t>
            </a:r>
            <a:endParaRPr b="0" lang="en-IN" sz="1600" spc="-1" strike="noStrike">
              <a:latin typeface="Arial"/>
            </a:endParaRPr>
          </a:p>
          <a:p>
            <a:pPr marL="114480">
              <a:lnSpc>
                <a:spcPct val="100000"/>
              </a:lnSpc>
            </a:pPr>
            <a:endParaRPr b="0" lang="en-IN" sz="1600" spc="-1" strike="noStrike">
              <a:latin typeface="Arial"/>
            </a:endParaRPr>
          </a:p>
          <a:p>
            <a:pPr marL="114480">
              <a:lnSpc>
                <a:spcPct val="100000"/>
              </a:lnSpc>
            </a:pPr>
            <a:endParaRPr b="0" lang="en-IN" sz="1600" spc="-1" strike="noStrike">
              <a:latin typeface="Arial"/>
            </a:endParaRPr>
          </a:p>
        </p:txBody>
      </p:sp>
      <p:sp>
        <p:nvSpPr>
          <p:cNvPr id="256" name="CustomShape 3"/>
          <p:cNvSpPr/>
          <p:nvPr/>
        </p:nvSpPr>
        <p:spPr>
          <a:xfrm>
            <a:off x="257040" y="3862080"/>
            <a:ext cx="3454200" cy="2675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1" lang="en-IN" sz="1400" spc="-1" strike="noStrike">
                <a:solidFill>
                  <a:srgbClr val="000000"/>
                </a:solidFill>
                <a:latin typeface="Arial"/>
                <a:ea typeface="Arial"/>
              </a:rPr>
              <a:t>Procedure:</a:t>
            </a:r>
            <a:endParaRPr b="0" lang="en-IN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400" spc="-1" strike="noStrike">
              <a:latin typeface="Arial"/>
            </a:endParaRPr>
          </a:p>
          <a:p>
            <a:pPr marL="457200" indent="-317160">
              <a:lnSpc>
                <a:spcPct val="100000"/>
              </a:lnSpc>
              <a:buClr>
                <a:srgbClr val="000000"/>
              </a:buClr>
              <a:buFont typeface="Arial"/>
              <a:buChar char="➔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  <a:ea typeface="Arial"/>
              </a:rPr>
              <a:t>Step 1 - Marking</a:t>
            </a:r>
            <a:endParaRPr b="0" lang="en-IN" sz="1400" spc="-1" strike="noStrike">
              <a:latin typeface="Arial"/>
            </a:endParaRPr>
          </a:p>
          <a:p>
            <a:pPr marL="457200" indent="-317160">
              <a:lnSpc>
                <a:spcPct val="100000"/>
              </a:lnSpc>
              <a:buClr>
                <a:srgbClr val="000000"/>
              </a:buClr>
              <a:buFont typeface="Arial"/>
              <a:buChar char="➔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  <a:ea typeface="Arial"/>
              </a:rPr>
              <a:t>Step 2 - Digging</a:t>
            </a:r>
            <a:endParaRPr b="0" lang="en-IN" sz="1400" spc="-1" strike="noStrike">
              <a:latin typeface="Arial"/>
            </a:endParaRPr>
          </a:p>
          <a:p>
            <a:pPr marL="457200" indent="-317160">
              <a:lnSpc>
                <a:spcPct val="100000"/>
              </a:lnSpc>
              <a:buClr>
                <a:srgbClr val="000000"/>
              </a:buClr>
              <a:buFont typeface="Arial"/>
              <a:buChar char="➔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  <a:ea typeface="Arial"/>
              </a:rPr>
              <a:t>Step 3 - Drilling</a:t>
            </a:r>
            <a:endParaRPr b="0" lang="en-IN" sz="1400" spc="-1" strike="noStrike">
              <a:latin typeface="Arial"/>
            </a:endParaRPr>
          </a:p>
          <a:p>
            <a:pPr marL="457200" indent="-317160">
              <a:lnSpc>
                <a:spcPct val="100000"/>
              </a:lnSpc>
              <a:buClr>
                <a:srgbClr val="000000"/>
              </a:buClr>
              <a:buFont typeface="Arial"/>
              <a:buChar char="➔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  <a:ea typeface="Arial"/>
              </a:rPr>
              <a:t>Step 4 - Bolting</a:t>
            </a:r>
            <a:endParaRPr b="0" lang="en-IN" sz="1400" spc="-1" strike="noStrike">
              <a:latin typeface="Arial"/>
            </a:endParaRPr>
          </a:p>
          <a:p>
            <a:pPr marL="457200" indent="-317160">
              <a:lnSpc>
                <a:spcPct val="100000"/>
              </a:lnSpc>
              <a:buClr>
                <a:srgbClr val="000000"/>
              </a:buClr>
              <a:buFont typeface="Arial"/>
              <a:buChar char="➔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  <a:ea typeface="Arial"/>
              </a:rPr>
              <a:t>Step 5 - Painting</a:t>
            </a:r>
            <a:endParaRPr b="0" lang="en-IN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endParaRPr b="0" lang="en-IN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400" spc="-1" strike="noStrike">
              <a:latin typeface="Arial"/>
            </a:endParaRPr>
          </a:p>
        </p:txBody>
      </p:sp>
      <p:pic>
        <p:nvPicPr>
          <p:cNvPr id="257" name="Google Shape;704;p124" descr=""/>
          <p:cNvPicPr/>
          <p:nvPr/>
        </p:nvPicPr>
        <p:blipFill>
          <a:blip r:embed="rId1"/>
          <a:stretch/>
        </p:blipFill>
        <p:spPr>
          <a:xfrm>
            <a:off x="0" y="6775560"/>
            <a:ext cx="1259640" cy="769320"/>
          </a:xfrm>
          <a:prstGeom prst="rect">
            <a:avLst/>
          </a:prstGeom>
          <a:ln>
            <a:noFill/>
          </a:ln>
        </p:spPr>
      </p:pic>
      <p:pic>
        <p:nvPicPr>
          <p:cNvPr id="258" name="Google Shape;705;p124" descr=""/>
          <p:cNvPicPr/>
          <p:nvPr/>
        </p:nvPicPr>
        <p:blipFill>
          <a:blip r:embed="rId2"/>
          <a:srcRect l="25642" t="16166" r="32621" b="12556"/>
          <a:stretch/>
        </p:blipFill>
        <p:spPr>
          <a:xfrm>
            <a:off x="6370560" y="2154240"/>
            <a:ext cx="3253680" cy="4101120"/>
          </a:xfrm>
          <a:prstGeom prst="rect">
            <a:avLst/>
          </a:prstGeom>
          <a:ln>
            <a:noFill/>
          </a:ln>
        </p:spPr>
      </p:pic>
      <p:pic>
        <p:nvPicPr>
          <p:cNvPr id="259" name="Google Shape;706;p124" descr=""/>
          <p:cNvPicPr/>
          <p:nvPr/>
        </p:nvPicPr>
        <p:blipFill>
          <a:blip r:embed="rId3"/>
          <a:srcRect l="21529" t="0" r="13573" b="17875"/>
          <a:stretch/>
        </p:blipFill>
        <p:spPr>
          <a:xfrm>
            <a:off x="3274920" y="2154240"/>
            <a:ext cx="3241080" cy="41011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711;p125" descr=""/>
          <p:cNvPicPr/>
          <p:nvPr/>
        </p:nvPicPr>
        <p:blipFill>
          <a:blip r:embed="rId1"/>
          <a:srcRect l="4902" t="27654" r="5636" b="28035"/>
          <a:stretch/>
        </p:blipFill>
        <p:spPr>
          <a:xfrm>
            <a:off x="64440" y="4414680"/>
            <a:ext cx="2645280" cy="2250720"/>
          </a:xfrm>
          <a:prstGeom prst="rect">
            <a:avLst/>
          </a:prstGeom>
          <a:ln>
            <a:noFill/>
          </a:ln>
        </p:spPr>
      </p:pic>
      <p:sp>
        <p:nvSpPr>
          <p:cNvPr id="261" name="CustomShape 1"/>
          <p:cNvSpPr/>
          <p:nvPr/>
        </p:nvSpPr>
        <p:spPr>
          <a:xfrm>
            <a:off x="0" y="1034640"/>
            <a:ext cx="10079640" cy="87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b"/>
          <a:p>
            <a:pPr algn="ctr">
              <a:lnSpc>
                <a:spcPct val="100000"/>
              </a:lnSpc>
            </a:pPr>
            <a:r>
              <a:rPr b="0" lang="en-IN" sz="4000" spc="-1" strike="noStrike">
                <a:solidFill>
                  <a:srgbClr val="000000"/>
                </a:solidFill>
                <a:latin typeface="Indie Flower"/>
                <a:ea typeface="Indie Flower"/>
              </a:rPr>
              <a:t>How do we perceive </a:t>
            </a:r>
            <a:r>
              <a:rPr b="0" lang="en-IN" sz="4000" spc="-1" strike="noStrike">
                <a:solidFill>
                  <a:srgbClr val="6aa84f"/>
                </a:solidFill>
                <a:latin typeface="Indie Flower"/>
                <a:ea typeface="Indie Flower"/>
              </a:rPr>
              <a:t>a bridge wobble cross?</a:t>
            </a:r>
            <a:endParaRPr b="0" lang="en-IN" sz="4000" spc="-1" strike="noStrike">
              <a:latin typeface="Source Sans Pro"/>
            </a:endParaRPr>
          </a:p>
        </p:txBody>
      </p:sp>
      <p:pic>
        <p:nvPicPr>
          <p:cNvPr id="262" name="Google Shape;713;p125" descr=""/>
          <p:cNvPicPr/>
          <p:nvPr/>
        </p:nvPicPr>
        <p:blipFill>
          <a:blip r:embed="rId2"/>
          <a:stretch/>
        </p:blipFill>
        <p:spPr>
          <a:xfrm>
            <a:off x="0" y="6775560"/>
            <a:ext cx="1259640" cy="769320"/>
          </a:xfrm>
          <a:prstGeom prst="rect">
            <a:avLst/>
          </a:prstGeom>
          <a:ln>
            <a:noFill/>
          </a:ln>
        </p:spPr>
      </p:pic>
      <p:pic>
        <p:nvPicPr>
          <p:cNvPr id="263" name="Google Shape;714;p125" descr=""/>
          <p:cNvPicPr/>
          <p:nvPr/>
        </p:nvPicPr>
        <p:blipFill>
          <a:blip r:embed="rId3"/>
          <a:srcRect l="9944" t="17688" r="5003" b="4578"/>
          <a:stretch/>
        </p:blipFill>
        <p:spPr>
          <a:xfrm>
            <a:off x="3029760" y="1693080"/>
            <a:ext cx="7007760" cy="4928760"/>
          </a:xfrm>
          <a:prstGeom prst="rect">
            <a:avLst/>
          </a:prstGeom>
          <a:ln>
            <a:noFill/>
          </a:ln>
        </p:spPr>
      </p:pic>
      <p:sp>
        <p:nvSpPr>
          <p:cNvPr id="264" name="CustomShape 2"/>
          <p:cNvSpPr/>
          <p:nvPr/>
        </p:nvSpPr>
        <p:spPr>
          <a:xfrm>
            <a:off x="-72360" y="1705320"/>
            <a:ext cx="3454200" cy="2603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 marL="114480">
              <a:lnSpc>
                <a:spcPct val="100000"/>
              </a:lnSpc>
            </a:pPr>
            <a:r>
              <a:rPr b="1" i="1" lang="en-IN" sz="1800" spc="-1" strike="noStrike">
                <a:solidFill>
                  <a:srgbClr val="000000"/>
                </a:solidFill>
                <a:latin typeface="Century Gothic"/>
                <a:ea typeface="Century Gothic"/>
              </a:rPr>
              <a:t>BRIDGE WOBBLE CROSS</a:t>
            </a:r>
            <a:endParaRPr b="0" lang="en-IN" sz="1800" spc="-1" strike="noStrike">
              <a:latin typeface="Source Sans Pro"/>
            </a:endParaRPr>
          </a:p>
          <a:p>
            <a:pPr marL="114480">
              <a:lnSpc>
                <a:spcPct val="100000"/>
              </a:lnSpc>
            </a:pPr>
            <a:endParaRPr b="0" lang="en-IN" sz="1800" spc="-1" strike="noStrike">
              <a:latin typeface="Source Sans Pro"/>
            </a:endParaRPr>
          </a:p>
          <a:p>
            <a:pPr marL="114480">
              <a:lnSpc>
                <a:spcPct val="100000"/>
              </a:lnSpc>
            </a:pPr>
            <a:r>
              <a:rPr b="0" lang="en-IN" sz="1600" spc="-1" strike="noStrike">
                <a:solidFill>
                  <a:srgbClr val="000000"/>
                </a:solidFill>
                <a:latin typeface="Century Gothic"/>
                <a:ea typeface="Century Gothic"/>
              </a:rPr>
              <a:t>Number of Users : 7-8 </a:t>
            </a:r>
            <a:endParaRPr b="0" lang="en-IN" sz="1600" spc="-1" strike="noStrike">
              <a:latin typeface="Source Sans Pro"/>
            </a:endParaRPr>
          </a:p>
          <a:p>
            <a:pPr marL="114480">
              <a:lnSpc>
                <a:spcPct val="100000"/>
              </a:lnSpc>
            </a:pPr>
            <a:endParaRPr b="0" lang="en-IN" sz="1600" spc="-1" strike="noStrike">
              <a:latin typeface="Source Sans Pro"/>
            </a:endParaRPr>
          </a:p>
          <a:p>
            <a:pPr marL="114480">
              <a:lnSpc>
                <a:spcPct val="100000"/>
              </a:lnSpc>
            </a:pPr>
            <a:r>
              <a:rPr b="0" lang="en-IN" sz="1600" spc="-1" strike="noStrike">
                <a:solidFill>
                  <a:srgbClr val="000000"/>
                </a:solidFill>
                <a:latin typeface="Century Gothic"/>
                <a:ea typeface="Century Gothic"/>
              </a:rPr>
              <a:t>Material: Tyres</a:t>
            </a:r>
            <a:endParaRPr b="0" lang="en-IN" sz="1600" spc="-1" strike="noStrike">
              <a:latin typeface="Source Sans Pro"/>
            </a:endParaRPr>
          </a:p>
        </p:txBody>
      </p:sp>
    </p:spTree>
  </p:cSld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TextShape 1"/>
          <p:cNvSpPr txBox="1"/>
          <p:nvPr/>
        </p:nvSpPr>
        <p:spPr>
          <a:xfrm>
            <a:off x="2736000" y="288000"/>
            <a:ext cx="4104000" cy="8413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00000"/>
              </a:lnSpc>
            </a:pPr>
            <a:r>
              <a:rPr b="1" lang="en-IN" sz="3600" spc="-1" strike="noStrike">
                <a:solidFill>
                  <a:srgbClr val="000000"/>
                </a:solidFill>
                <a:latin typeface="Amatic SC"/>
                <a:ea typeface="Amatic SC"/>
              </a:rPr>
              <a:t>cycle rim HOPSCOTCH</a:t>
            </a:r>
            <a:endParaRPr b="0" lang="en-IN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6" name="CustomShape 2"/>
          <p:cNvSpPr/>
          <p:nvPr/>
        </p:nvSpPr>
        <p:spPr>
          <a:xfrm>
            <a:off x="1001160" y="6166080"/>
            <a:ext cx="8791200" cy="1344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 algn="just">
              <a:lnSpc>
                <a:spcPct val="100000"/>
              </a:lnSpc>
            </a:pPr>
            <a:r>
              <a:rPr b="0" lang="en-IN" sz="1200" spc="-1" strike="noStrike">
                <a:solidFill>
                  <a:srgbClr val="000000"/>
                </a:solidFill>
                <a:latin typeface="Open Sans"/>
                <a:ea typeface="Open Sans"/>
              </a:rPr>
              <a:t>Hopscotch is an activity where kids would use both their legs and two sides of their brains accordingly.</a:t>
            </a:r>
            <a:endParaRPr b="0" lang="en-IN" sz="1200" spc="-1" strike="noStrike">
              <a:latin typeface="Source Sans Pro"/>
            </a:endParaRPr>
          </a:p>
          <a:p>
            <a:pPr algn="just">
              <a:lnSpc>
                <a:spcPct val="100000"/>
              </a:lnSpc>
            </a:pPr>
            <a:endParaRPr b="0" lang="en-IN" sz="1200" spc="-1" strike="noStrike">
              <a:latin typeface="Source Sans Pro"/>
            </a:endParaRPr>
          </a:p>
        </p:txBody>
      </p:sp>
      <p:pic>
        <p:nvPicPr>
          <p:cNvPr id="267" name="Google Shape;722;p126" descr=""/>
          <p:cNvPicPr/>
          <p:nvPr/>
        </p:nvPicPr>
        <p:blipFill>
          <a:blip r:embed="rId1"/>
          <a:srcRect l="0" t="8277" r="0" b="29082"/>
          <a:stretch/>
        </p:blipFill>
        <p:spPr>
          <a:xfrm>
            <a:off x="72000" y="6493680"/>
            <a:ext cx="669240" cy="970920"/>
          </a:xfrm>
          <a:prstGeom prst="rect">
            <a:avLst/>
          </a:prstGeom>
          <a:ln>
            <a:noFill/>
          </a:ln>
        </p:spPr>
      </p:pic>
      <p:sp>
        <p:nvSpPr>
          <p:cNvPr id="268" name="CustomShape 3"/>
          <p:cNvSpPr/>
          <p:nvPr/>
        </p:nvSpPr>
        <p:spPr>
          <a:xfrm>
            <a:off x="908280" y="6760440"/>
            <a:ext cx="8976600" cy="704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en-IN" sz="1200" spc="-1" strike="noStrike">
                <a:solidFill>
                  <a:srgbClr val="38761d"/>
                </a:solidFill>
                <a:latin typeface="Arial"/>
                <a:ea typeface="Arial"/>
              </a:rPr>
              <a:t>note : The following image explains the idea of the element and the following element, will be further detailed out to fit site context. </a:t>
            </a:r>
            <a:endParaRPr b="0" lang="en-IN" sz="1200" spc="-1" strike="noStrike">
              <a:latin typeface="Source Sans Pro"/>
            </a:endParaRPr>
          </a:p>
        </p:txBody>
      </p:sp>
      <p:pic>
        <p:nvPicPr>
          <p:cNvPr id="269" name="Google Shape;724;p126" descr=""/>
          <p:cNvPicPr/>
          <p:nvPr/>
        </p:nvPicPr>
        <p:blipFill>
          <a:blip r:embed="rId2"/>
          <a:stretch/>
        </p:blipFill>
        <p:spPr>
          <a:xfrm>
            <a:off x="3837240" y="1656000"/>
            <a:ext cx="2221560" cy="44478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extShape 1"/>
          <p:cNvSpPr txBox="1"/>
          <p:nvPr/>
        </p:nvSpPr>
        <p:spPr>
          <a:xfrm>
            <a:off x="3501000" y="0"/>
            <a:ext cx="3242160" cy="8413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00000"/>
              </a:lnSpc>
            </a:pPr>
            <a:r>
              <a:rPr b="1" lang="en-IN" sz="3600" spc="-1" strike="noStrike">
                <a:solidFill>
                  <a:srgbClr val="000000"/>
                </a:solidFill>
                <a:latin typeface="Amatic SC"/>
                <a:ea typeface="Amatic SC"/>
              </a:rPr>
              <a:t>MEGA MAZE</a:t>
            </a:r>
            <a:endParaRPr b="0" lang="en-IN" sz="3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71" name="Google Shape;730;p127" descr=""/>
          <p:cNvPicPr/>
          <p:nvPr/>
        </p:nvPicPr>
        <p:blipFill>
          <a:blip r:embed="rId1"/>
          <a:srcRect l="0" t="8277" r="0" b="29082"/>
          <a:stretch/>
        </p:blipFill>
        <p:spPr>
          <a:xfrm>
            <a:off x="72000" y="6493680"/>
            <a:ext cx="669240" cy="970920"/>
          </a:xfrm>
          <a:prstGeom prst="rect">
            <a:avLst/>
          </a:prstGeom>
          <a:ln>
            <a:noFill/>
          </a:ln>
        </p:spPr>
      </p:pic>
      <p:pic>
        <p:nvPicPr>
          <p:cNvPr id="272" name="Google Shape;731;p127" descr=""/>
          <p:cNvPicPr/>
          <p:nvPr/>
        </p:nvPicPr>
        <p:blipFill>
          <a:blip r:embed="rId2"/>
          <a:stretch/>
        </p:blipFill>
        <p:spPr>
          <a:xfrm>
            <a:off x="2322720" y="1617840"/>
            <a:ext cx="5501160" cy="5273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</TotalTime>
  <Application>LibreOffice/6.0.7.3$Linux_X86_64 LibreOffice_project/00m0$Build-3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2019-07-06T23:11:15Z</dcterms:created>
  <dc:creator/>
  <dc:description/>
  <dc:language>en-IN</dc:language>
  <cp:lastModifiedBy/>
  <dcterms:modified xsi:type="dcterms:W3CDTF">2019-07-06T23:13:08Z</dcterms:modified>
  <cp:revision>3</cp:revision>
  <dc:subject/>
  <dc:title>Alizarin</dc:title>
</cp:coreProperties>
</file>